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F2A6A9-6B63-4C91-9082-16250FD34B2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E3A5B4-CEB3-484F-8FFA-3FFD04F2EEF9}">
      <dgm:prSet phldrT="[Текст]"/>
      <dgm:spPr/>
      <dgm:t>
        <a:bodyPr/>
        <a:lstStyle/>
        <a:p>
          <a:r>
            <a:rPr lang="ru-RU" dirty="0" smtClean="0"/>
            <a:t>ПРЕЗИДЕНТ </a:t>
          </a:r>
          <a:endParaRPr lang="ru-RU" dirty="0"/>
        </a:p>
      </dgm:t>
    </dgm:pt>
    <dgm:pt modelId="{2ADFA374-2FE9-4FAE-8F60-819749AE8761}" type="parTrans" cxnId="{105E192A-8E4C-4FDA-8AFD-AE49AA00FE46}">
      <dgm:prSet/>
      <dgm:spPr/>
      <dgm:t>
        <a:bodyPr/>
        <a:lstStyle/>
        <a:p>
          <a:endParaRPr lang="ru-RU"/>
        </a:p>
      </dgm:t>
    </dgm:pt>
    <dgm:pt modelId="{C2F22E19-C6FC-4B0C-984C-94708EF82D0D}" type="sibTrans" cxnId="{105E192A-8E4C-4FDA-8AFD-AE49AA00FE46}">
      <dgm:prSet/>
      <dgm:spPr/>
      <dgm:t>
        <a:bodyPr/>
        <a:lstStyle/>
        <a:p>
          <a:endParaRPr lang="ru-RU"/>
        </a:p>
      </dgm:t>
    </dgm:pt>
    <dgm:pt modelId="{94F96F74-773E-485A-B67A-C9A40FB24224}" type="asst">
      <dgm:prSet phldrT="[Текст]"/>
      <dgm:spPr/>
      <dgm:t>
        <a:bodyPr/>
        <a:lstStyle/>
        <a:p>
          <a:r>
            <a:rPr lang="ru-RU" dirty="0" smtClean="0"/>
            <a:t>КУРАТОР </a:t>
          </a:r>
          <a:endParaRPr lang="ru-RU" dirty="0"/>
        </a:p>
      </dgm:t>
    </dgm:pt>
    <dgm:pt modelId="{12B4CEDC-D267-44BC-AF2D-7847B082EECB}" type="parTrans" cxnId="{1053ADCB-A5FB-4B4D-907E-0F0F52489CDF}">
      <dgm:prSet/>
      <dgm:spPr/>
      <dgm:t>
        <a:bodyPr/>
        <a:lstStyle/>
        <a:p>
          <a:endParaRPr lang="ru-RU"/>
        </a:p>
      </dgm:t>
    </dgm:pt>
    <dgm:pt modelId="{8E09AF52-C171-46B3-AADD-698A73B659F7}" type="sibTrans" cxnId="{1053ADCB-A5FB-4B4D-907E-0F0F52489CDF}">
      <dgm:prSet/>
      <dgm:spPr/>
      <dgm:t>
        <a:bodyPr/>
        <a:lstStyle/>
        <a:p>
          <a:endParaRPr lang="ru-RU"/>
        </a:p>
      </dgm:t>
    </dgm:pt>
    <dgm:pt modelId="{C08BFDEE-97DC-4E25-AC7A-07CEF06B372B}">
      <dgm:prSet phldrT="[Текст]"/>
      <dgm:spPr/>
      <dgm:t>
        <a:bodyPr/>
        <a:lstStyle/>
        <a:p>
          <a:r>
            <a:rPr lang="ru-RU" dirty="0" smtClean="0"/>
            <a:t>КОМИСИИ ПО ВИДАМ ДЕЯТЕЛЬНОСТИ </a:t>
          </a:r>
          <a:endParaRPr lang="ru-RU" dirty="0"/>
        </a:p>
      </dgm:t>
    </dgm:pt>
    <dgm:pt modelId="{173F44DE-CBBB-4E97-83FE-F91C43701919}" type="parTrans" cxnId="{8D881E65-4C1C-4869-A1E0-70877C123448}">
      <dgm:prSet/>
      <dgm:spPr/>
      <dgm:t>
        <a:bodyPr/>
        <a:lstStyle/>
        <a:p>
          <a:endParaRPr lang="ru-RU"/>
        </a:p>
      </dgm:t>
    </dgm:pt>
    <dgm:pt modelId="{83B15D2F-81AE-43D3-81D1-63D7247E8703}" type="sibTrans" cxnId="{8D881E65-4C1C-4869-A1E0-70877C123448}">
      <dgm:prSet/>
      <dgm:spPr/>
      <dgm:t>
        <a:bodyPr/>
        <a:lstStyle/>
        <a:p>
          <a:endParaRPr lang="ru-RU"/>
        </a:p>
      </dgm:t>
    </dgm:pt>
    <dgm:pt modelId="{7225BDDD-4B29-487A-9628-3D5BA3A7158C}">
      <dgm:prSet phldrT="[Текст]"/>
      <dgm:spPr/>
      <dgm:t>
        <a:bodyPr/>
        <a:lstStyle/>
        <a:p>
          <a:r>
            <a:rPr lang="ru-RU" dirty="0" smtClean="0"/>
            <a:t>УЧЕНИЧЕСКИЙ СОВЕТ ШКОЛЫ </a:t>
          </a:r>
          <a:endParaRPr lang="ru-RU" dirty="0"/>
        </a:p>
      </dgm:t>
    </dgm:pt>
    <dgm:pt modelId="{62403A08-E370-429E-9DE4-22D0FAD6B9DB}" type="sibTrans" cxnId="{41032728-4B1E-4C31-A843-54F6D6BC5456}">
      <dgm:prSet/>
      <dgm:spPr/>
      <dgm:t>
        <a:bodyPr/>
        <a:lstStyle/>
        <a:p>
          <a:endParaRPr lang="ru-RU"/>
        </a:p>
      </dgm:t>
    </dgm:pt>
    <dgm:pt modelId="{4365E59C-389C-4825-BDD5-0A41E1853037}" type="parTrans" cxnId="{41032728-4B1E-4C31-A843-54F6D6BC5456}">
      <dgm:prSet/>
      <dgm:spPr/>
      <dgm:t>
        <a:bodyPr/>
        <a:lstStyle/>
        <a:p>
          <a:endParaRPr lang="ru-RU"/>
        </a:p>
      </dgm:t>
    </dgm:pt>
    <dgm:pt modelId="{FBFCE908-6AB9-41EB-B61B-7359EEEFACE8}" type="pres">
      <dgm:prSet presAssocID="{85F2A6A9-6B63-4C91-9082-16250FD34B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9C291F3-C9B5-4675-960F-E9ACAD179699}" type="pres">
      <dgm:prSet presAssocID="{0BE3A5B4-CEB3-484F-8FFA-3FFD04F2EEF9}" presName="hierRoot1" presStyleCnt="0">
        <dgm:presLayoutVars>
          <dgm:hierBranch val="init"/>
        </dgm:presLayoutVars>
      </dgm:prSet>
      <dgm:spPr/>
    </dgm:pt>
    <dgm:pt modelId="{00552B44-5A37-4E26-B230-9C5A3161795B}" type="pres">
      <dgm:prSet presAssocID="{0BE3A5B4-CEB3-484F-8FFA-3FFD04F2EEF9}" presName="rootComposite1" presStyleCnt="0"/>
      <dgm:spPr/>
    </dgm:pt>
    <dgm:pt modelId="{1613FE99-5E3A-4808-A5EC-46153DA2F7A8}" type="pres">
      <dgm:prSet presAssocID="{0BE3A5B4-CEB3-484F-8FFA-3FFD04F2EEF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62DB02-B185-4A68-8436-A61EF30C1205}" type="pres">
      <dgm:prSet presAssocID="{0BE3A5B4-CEB3-484F-8FFA-3FFD04F2EEF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70B8977-6F37-46AD-AFCD-6D03A9B89DD7}" type="pres">
      <dgm:prSet presAssocID="{0BE3A5B4-CEB3-484F-8FFA-3FFD04F2EEF9}" presName="hierChild2" presStyleCnt="0"/>
      <dgm:spPr/>
    </dgm:pt>
    <dgm:pt modelId="{46FFAA11-5B95-46EA-8558-17A33A6FE470}" type="pres">
      <dgm:prSet presAssocID="{4365E59C-389C-4825-BDD5-0A41E1853037}" presName="Name37" presStyleLbl="parChTrans1D2" presStyleIdx="0" presStyleCnt="3"/>
      <dgm:spPr/>
      <dgm:t>
        <a:bodyPr/>
        <a:lstStyle/>
        <a:p>
          <a:endParaRPr lang="ru-RU"/>
        </a:p>
      </dgm:t>
    </dgm:pt>
    <dgm:pt modelId="{726FAF01-196B-4C9F-A7A9-77EF8B875BEA}" type="pres">
      <dgm:prSet presAssocID="{7225BDDD-4B29-487A-9628-3D5BA3A7158C}" presName="hierRoot2" presStyleCnt="0">
        <dgm:presLayoutVars>
          <dgm:hierBranch val="init"/>
        </dgm:presLayoutVars>
      </dgm:prSet>
      <dgm:spPr/>
    </dgm:pt>
    <dgm:pt modelId="{E3426419-78D5-4067-8712-0F5FE37EEA0B}" type="pres">
      <dgm:prSet presAssocID="{7225BDDD-4B29-487A-9628-3D5BA3A7158C}" presName="rootComposite" presStyleCnt="0"/>
      <dgm:spPr/>
    </dgm:pt>
    <dgm:pt modelId="{A6D2B158-F096-4E09-A520-1173950E367B}" type="pres">
      <dgm:prSet presAssocID="{7225BDDD-4B29-487A-9628-3D5BA3A7158C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4370B1-59AE-41DB-BADB-AE46E795C686}" type="pres">
      <dgm:prSet presAssocID="{7225BDDD-4B29-487A-9628-3D5BA3A7158C}" presName="rootConnector" presStyleLbl="node2" presStyleIdx="0" presStyleCnt="2"/>
      <dgm:spPr/>
      <dgm:t>
        <a:bodyPr/>
        <a:lstStyle/>
        <a:p>
          <a:endParaRPr lang="ru-RU"/>
        </a:p>
      </dgm:t>
    </dgm:pt>
    <dgm:pt modelId="{019CB957-0BD0-4654-BB3C-AE19ED2F1E07}" type="pres">
      <dgm:prSet presAssocID="{7225BDDD-4B29-487A-9628-3D5BA3A7158C}" presName="hierChild4" presStyleCnt="0"/>
      <dgm:spPr/>
    </dgm:pt>
    <dgm:pt modelId="{AA337D69-8034-40B4-B9F3-8C27B7438406}" type="pres">
      <dgm:prSet presAssocID="{7225BDDD-4B29-487A-9628-3D5BA3A7158C}" presName="hierChild5" presStyleCnt="0"/>
      <dgm:spPr/>
    </dgm:pt>
    <dgm:pt modelId="{990B8C2E-C2B2-48BE-BB6A-4FE26B9CB888}" type="pres">
      <dgm:prSet presAssocID="{173F44DE-CBBB-4E97-83FE-F91C43701919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77C5533-B120-4F52-82BA-C58D6620A187}" type="pres">
      <dgm:prSet presAssocID="{C08BFDEE-97DC-4E25-AC7A-07CEF06B372B}" presName="hierRoot2" presStyleCnt="0">
        <dgm:presLayoutVars>
          <dgm:hierBranch val="init"/>
        </dgm:presLayoutVars>
      </dgm:prSet>
      <dgm:spPr/>
    </dgm:pt>
    <dgm:pt modelId="{AC28A3CD-3EF2-494C-A047-752E09EBC04E}" type="pres">
      <dgm:prSet presAssocID="{C08BFDEE-97DC-4E25-AC7A-07CEF06B372B}" presName="rootComposite" presStyleCnt="0"/>
      <dgm:spPr/>
    </dgm:pt>
    <dgm:pt modelId="{FE9F3D2B-55D8-45A9-8227-2664B9B542BD}" type="pres">
      <dgm:prSet presAssocID="{C08BFDEE-97DC-4E25-AC7A-07CEF06B372B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9E220D-6843-4165-8E7A-BB4F1A3551EC}" type="pres">
      <dgm:prSet presAssocID="{C08BFDEE-97DC-4E25-AC7A-07CEF06B372B}" presName="rootConnector" presStyleLbl="node2" presStyleIdx="1" presStyleCnt="2"/>
      <dgm:spPr/>
      <dgm:t>
        <a:bodyPr/>
        <a:lstStyle/>
        <a:p>
          <a:endParaRPr lang="ru-RU"/>
        </a:p>
      </dgm:t>
    </dgm:pt>
    <dgm:pt modelId="{B05BA0B1-8506-4B1F-99B4-1614457403DE}" type="pres">
      <dgm:prSet presAssocID="{C08BFDEE-97DC-4E25-AC7A-07CEF06B372B}" presName="hierChild4" presStyleCnt="0"/>
      <dgm:spPr/>
    </dgm:pt>
    <dgm:pt modelId="{3E81837F-07AD-455A-A968-C099A60246DF}" type="pres">
      <dgm:prSet presAssocID="{C08BFDEE-97DC-4E25-AC7A-07CEF06B372B}" presName="hierChild5" presStyleCnt="0"/>
      <dgm:spPr/>
    </dgm:pt>
    <dgm:pt modelId="{02D8D7DC-925A-4B28-B013-BF40530DA842}" type="pres">
      <dgm:prSet presAssocID="{0BE3A5B4-CEB3-484F-8FFA-3FFD04F2EEF9}" presName="hierChild3" presStyleCnt="0"/>
      <dgm:spPr/>
    </dgm:pt>
    <dgm:pt modelId="{99AE2B6A-B17E-4B1E-9020-7C0384CC51DB}" type="pres">
      <dgm:prSet presAssocID="{12B4CEDC-D267-44BC-AF2D-7847B082EECB}" presName="Name111" presStyleLbl="parChTrans1D2" presStyleIdx="2" presStyleCnt="3"/>
      <dgm:spPr/>
      <dgm:t>
        <a:bodyPr/>
        <a:lstStyle/>
        <a:p>
          <a:endParaRPr lang="ru-RU"/>
        </a:p>
      </dgm:t>
    </dgm:pt>
    <dgm:pt modelId="{F712F054-81C8-42C4-A54F-7452F875AE1E}" type="pres">
      <dgm:prSet presAssocID="{94F96F74-773E-485A-B67A-C9A40FB24224}" presName="hierRoot3" presStyleCnt="0">
        <dgm:presLayoutVars>
          <dgm:hierBranch val="init"/>
        </dgm:presLayoutVars>
      </dgm:prSet>
      <dgm:spPr/>
    </dgm:pt>
    <dgm:pt modelId="{8FE2967C-79FF-4C7D-A9BE-D496D0CDB7CA}" type="pres">
      <dgm:prSet presAssocID="{94F96F74-773E-485A-B67A-C9A40FB24224}" presName="rootComposite3" presStyleCnt="0"/>
      <dgm:spPr/>
    </dgm:pt>
    <dgm:pt modelId="{F4D9B4F6-A083-41DB-8ED5-FA6EDFA559FF}" type="pres">
      <dgm:prSet presAssocID="{94F96F74-773E-485A-B67A-C9A40FB24224}" presName="rootText3" presStyleLbl="asst1" presStyleIdx="0" presStyleCnt="1" custAng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D743E1-30E8-4D4C-AA32-ACF6B0BFCDF8}" type="pres">
      <dgm:prSet presAssocID="{94F96F74-773E-485A-B67A-C9A40FB24224}" presName="rootConnector3" presStyleLbl="asst1" presStyleIdx="0" presStyleCnt="1"/>
      <dgm:spPr/>
      <dgm:t>
        <a:bodyPr/>
        <a:lstStyle/>
        <a:p>
          <a:endParaRPr lang="ru-RU"/>
        </a:p>
      </dgm:t>
    </dgm:pt>
    <dgm:pt modelId="{0F29FF88-D2DD-4510-9B4D-591D1DF8967A}" type="pres">
      <dgm:prSet presAssocID="{94F96F74-773E-485A-B67A-C9A40FB24224}" presName="hierChild6" presStyleCnt="0"/>
      <dgm:spPr/>
    </dgm:pt>
    <dgm:pt modelId="{391D99F1-593D-479A-96E6-219E3708FE70}" type="pres">
      <dgm:prSet presAssocID="{94F96F74-773E-485A-B67A-C9A40FB24224}" presName="hierChild7" presStyleCnt="0"/>
      <dgm:spPr/>
    </dgm:pt>
  </dgm:ptLst>
  <dgm:cxnLst>
    <dgm:cxn modelId="{A93A3547-7F73-4DDF-9A86-E7C9489B000D}" type="presOf" srcId="{7225BDDD-4B29-487A-9628-3D5BA3A7158C}" destId="{3B4370B1-59AE-41DB-BADB-AE46E795C686}" srcOrd="1" destOrd="0" presId="urn:microsoft.com/office/officeart/2005/8/layout/orgChart1"/>
    <dgm:cxn modelId="{E3FFC49C-593F-41F8-9DCF-504510662F79}" type="presOf" srcId="{C08BFDEE-97DC-4E25-AC7A-07CEF06B372B}" destId="{FE9F3D2B-55D8-45A9-8227-2664B9B542BD}" srcOrd="0" destOrd="0" presId="urn:microsoft.com/office/officeart/2005/8/layout/orgChart1"/>
    <dgm:cxn modelId="{41032728-4B1E-4C31-A843-54F6D6BC5456}" srcId="{0BE3A5B4-CEB3-484F-8FFA-3FFD04F2EEF9}" destId="{7225BDDD-4B29-487A-9628-3D5BA3A7158C}" srcOrd="1" destOrd="0" parTransId="{4365E59C-389C-4825-BDD5-0A41E1853037}" sibTransId="{62403A08-E370-429E-9DE4-22D0FAD6B9DB}"/>
    <dgm:cxn modelId="{74D7BB78-E07E-4375-9FA3-B9A8452811AB}" type="presOf" srcId="{7225BDDD-4B29-487A-9628-3D5BA3A7158C}" destId="{A6D2B158-F096-4E09-A520-1173950E367B}" srcOrd="0" destOrd="0" presId="urn:microsoft.com/office/officeart/2005/8/layout/orgChart1"/>
    <dgm:cxn modelId="{E080A0C5-F5A1-48C4-8313-BA7CA4683239}" type="presOf" srcId="{94F96F74-773E-485A-B67A-C9A40FB24224}" destId="{F4D9B4F6-A083-41DB-8ED5-FA6EDFA559FF}" srcOrd="0" destOrd="0" presId="urn:microsoft.com/office/officeart/2005/8/layout/orgChart1"/>
    <dgm:cxn modelId="{E8BF3F98-A4B4-4A3E-BEB1-1F7820D4F08E}" type="presOf" srcId="{4365E59C-389C-4825-BDD5-0A41E1853037}" destId="{46FFAA11-5B95-46EA-8558-17A33A6FE470}" srcOrd="0" destOrd="0" presId="urn:microsoft.com/office/officeart/2005/8/layout/orgChart1"/>
    <dgm:cxn modelId="{8D881E65-4C1C-4869-A1E0-70877C123448}" srcId="{0BE3A5B4-CEB3-484F-8FFA-3FFD04F2EEF9}" destId="{C08BFDEE-97DC-4E25-AC7A-07CEF06B372B}" srcOrd="2" destOrd="0" parTransId="{173F44DE-CBBB-4E97-83FE-F91C43701919}" sibTransId="{83B15D2F-81AE-43D3-81D1-63D7247E8703}"/>
    <dgm:cxn modelId="{105E192A-8E4C-4FDA-8AFD-AE49AA00FE46}" srcId="{85F2A6A9-6B63-4C91-9082-16250FD34B2D}" destId="{0BE3A5B4-CEB3-484F-8FFA-3FFD04F2EEF9}" srcOrd="0" destOrd="0" parTransId="{2ADFA374-2FE9-4FAE-8F60-819749AE8761}" sibTransId="{C2F22E19-C6FC-4B0C-984C-94708EF82D0D}"/>
    <dgm:cxn modelId="{C64695B2-7ADE-415B-BB23-F4A97EF05840}" type="presOf" srcId="{C08BFDEE-97DC-4E25-AC7A-07CEF06B372B}" destId="{E69E220D-6843-4165-8E7A-BB4F1A3551EC}" srcOrd="1" destOrd="0" presId="urn:microsoft.com/office/officeart/2005/8/layout/orgChart1"/>
    <dgm:cxn modelId="{DE40FF20-3F66-4424-98B4-3B88FAD5BD3D}" type="presOf" srcId="{173F44DE-CBBB-4E97-83FE-F91C43701919}" destId="{990B8C2E-C2B2-48BE-BB6A-4FE26B9CB888}" srcOrd="0" destOrd="0" presId="urn:microsoft.com/office/officeart/2005/8/layout/orgChart1"/>
    <dgm:cxn modelId="{3F32689F-3513-450F-BF60-9593418BFC1B}" type="presOf" srcId="{12B4CEDC-D267-44BC-AF2D-7847B082EECB}" destId="{99AE2B6A-B17E-4B1E-9020-7C0384CC51DB}" srcOrd="0" destOrd="0" presId="urn:microsoft.com/office/officeart/2005/8/layout/orgChart1"/>
    <dgm:cxn modelId="{6506DA17-2A80-4FCC-BD3E-FB51B650E415}" type="presOf" srcId="{85F2A6A9-6B63-4C91-9082-16250FD34B2D}" destId="{FBFCE908-6AB9-41EB-B61B-7359EEEFACE8}" srcOrd="0" destOrd="0" presId="urn:microsoft.com/office/officeart/2005/8/layout/orgChart1"/>
    <dgm:cxn modelId="{E69B7498-8F6B-4A05-8462-DFA7C15DC4FC}" type="presOf" srcId="{94F96F74-773E-485A-B67A-C9A40FB24224}" destId="{AAD743E1-30E8-4D4C-AA32-ACF6B0BFCDF8}" srcOrd="1" destOrd="0" presId="urn:microsoft.com/office/officeart/2005/8/layout/orgChart1"/>
    <dgm:cxn modelId="{8CE9E501-098C-425D-A4AE-C4BF6798908C}" type="presOf" srcId="{0BE3A5B4-CEB3-484F-8FFA-3FFD04F2EEF9}" destId="{4662DB02-B185-4A68-8436-A61EF30C1205}" srcOrd="1" destOrd="0" presId="urn:microsoft.com/office/officeart/2005/8/layout/orgChart1"/>
    <dgm:cxn modelId="{1053ADCB-A5FB-4B4D-907E-0F0F52489CDF}" srcId="{0BE3A5B4-CEB3-484F-8FFA-3FFD04F2EEF9}" destId="{94F96F74-773E-485A-B67A-C9A40FB24224}" srcOrd="0" destOrd="0" parTransId="{12B4CEDC-D267-44BC-AF2D-7847B082EECB}" sibTransId="{8E09AF52-C171-46B3-AADD-698A73B659F7}"/>
    <dgm:cxn modelId="{DD9A403B-6804-4AC1-95D3-B063E8348E7C}" type="presOf" srcId="{0BE3A5B4-CEB3-484F-8FFA-3FFD04F2EEF9}" destId="{1613FE99-5E3A-4808-A5EC-46153DA2F7A8}" srcOrd="0" destOrd="0" presId="urn:microsoft.com/office/officeart/2005/8/layout/orgChart1"/>
    <dgm:cxn modelId="{F37DC064-BF13-4DC6-8948-5BBEDE482860}" type="presParOf" srcId="{FBFCE908-6AB9-41EB-B61B-7359EEEFACE8}" destId="{69C291F3-C9B5-4675-960F-E9ACAD179699}" srcOrd="0" destOrd="0" presId="urn:microsoft.com/office/officeart/2005/8/layout/orgChart1"/>
    <dgm:cxn modelId="{1756A68B-01AC-40BF-A3C1-AB1EE725D97F}" type="presParOf" srcId="{69C291F3-C9B5-4675-960F-E9ACAD179699}" destId="{00552B44-5A37-4E26-B230-9C5A3161795B}" srcOrd="0" destOrd="0" presId="urn:microsoft.com/office/officeart/2005/8/layout/orgChart1"/>
    <dgm:cxn modelId="{6EA053EB-5D44-49D5-BC79-C2941F08B34E}" type="presParOf" srcId="{00552B44-5A37-4E26-B230-9C5A3161795B}" destId="{1613FE99-5E3A-4808-A5EC-46153DA2F7A8}" srcOrd="0" destOrd="0" presId="urn:microsoft.com/office/officeart/2005/8/layout/orgChart1"/>
    <dgm:cxn modelId="{00F822EC-14FD-487C-913E-746934AD4D9B}" type="presParOf" srcId="{00552B44-5A37-4E26-B230-9C5A3161795B}" destId="{4662DB02-B185-4A68-8436-A61EF30C1205}" srcOrd="1" destOrd="0" presId="urn:microsoft.com/office/officeart/2005/8/layout/orgChart1"/>
    <dgm:cxn modelId="{2DC9642E-80B4-4C33-82A4-4D0E2849569B}" type="presParOf" srcId="{69C291F3-C9B5-4675-960F-E9ACAD179699}" destId="{C70B8977-6F37-46AD-AFCD-6D03A9B89DD7}" srcOrd="1" destOrd="0" presId="urn:microsoft.com/office/officeart/2005/8/layout/orgChart1"/>
    <dgm:cxn modelId="{5D71A08C-3D41-42D9-8AB5-C4E5614A6B9C}" type="presParOf" srcId="{C70B8977-6F37-46AD-AFCD-6D03A9B89DD7}" destId="{46FFAA11-5B95-46EA-8558-17A33A6FE470}" srcOrd="0" destOrd="0" presId="urn:microsoft.com/office/officeart/2005/8/layout/orgChart1"/>
    <dgm:cxn modelId="{4C028E8A-95C1-4A1F-BB6F-58FB1D248096}" type="presParOf" srcId="{C70B8977-6F37-46AD-AFCD-6D03A9B89DD7}" destId="{726FAF01-196B-4C9F-A7A9-77EF8B875BEA}" srcOrd="1" destOrd="0" presId="urn:microsoft.com/office/officeart/2005/8/layout/orgChart1"/>
    <dgm:cxn modelId="{820B2A0D-F2E2-464E-BAF3-92FDCF0514B0}" type="presParOf" srcId="{726FAF01-196B-4C9F-A7A9-77EF8B875BEA}" destId="{E3426419-78D5-4067-8712-0F5FE37EEA0B}" srcOrd="0" destOrd="0" presId="urn:microsoft.com/office/officeart/2005/8/layout/orgChart1"/>
    <dgm:cxn modelId="{3855DB3C-F9B8-45E1-82EA-DC2236D7F79D}" type="presParOf" srcId="{E3426419-78D5-4067-8712-0F5FE37EEA0B}" destId="{A6D2B158-F096-4E09-A520-1173950E367B}" srcOrd="0" destOrd="0" presId="urn:microsoft.com/office/officeart/2005/8/layout/orgChart1"/>
    <dgm:cxn modelId="{798AA677-F0A5-449D-A96B-5F4C06EB4C15}" type="presParOf" srcId="{E3426419-78D5-4067-8712-0F5FE37EEA0B}" destId="{3B4370B1-59AE-41DB-BADB-AE46E795C686}" srcOrd="1" destOrd="0" presId="urn:microsoft.com/office/officeart/2005/8/layout/orgChart1"/>
    <dgm:cxn modelId="{8915D06F-8FC7-4DEB-A649-6047271EF021}" type="presParOf" srcId="{726FAF01-196B-4C9F-A7A9-77EF8B875BEA}" destId="{019CB957-0BD0-4654-BB3C-AE19ED2F1E07}" srcOrd="1" destOrd="0" presId="urn:microsoft.com/office/officeart/2005/8/layout/orgChart1"/>
    <dgm:cxn modelId="{E9DE84F4-F521-4317-A285-A354AC5EE705}" type="presParOf" srcId="{726FAF01-196B-4C9F-A7A9-77EF8B875BEA}" destId="{AA337D69-8034-40B4-B9F3-8C27B7438406}" srcOrd="2" destOrd="0" presId="urn:microsoft.com/office/officeart/2005/8/layout/orgChart1"/>
    <dgm:cxn modelId="{0ED422C0-E9F4-4160-B6C7-4BC693401EF5}" type="presParOf" srcId="{C70B8977-6F37-46AD-AFCD-6D03A9B89DD7}" destId="{990B8C2E-C2B2-48BE-BB6A-4FE26B9CB888}" srcOrd="2" destOrd="0" presId="urn:microsoft.com/office/officeart/2005/8/layout/orgChart1"/>
    <dgm:cxn modelId="{48B9AE3B-DF1F-41CD-9B04-04592406542D}" type="presParOf" srcId="{C70B8977-6F37-46AD-AFCD-6D03A9B89DD7}" destId="{D77C5533-B120-4F52-82BA-C58D6620A187}" srcOrd="3" destOrd="0" presId="urn:microsoft.com/office/officeart/2005/8/layout/orgChart1"/>
    <dgm:cxn modelId="{477CD323-1D0B-4ADF-8076-CB05AE47F4BD}" type="presParOf" srcId="{D77C5533-B120-4F52-82BA-C58D6620A187}" destId="{AC28A3CD-3EF2-494C-A047-752E09EBC04E}" srcOrd="0" destOrd="0" presId="urn:microsoft.com/office/officeart/2005/8/layout/orgChart1"/>
    <dgm:cxn modelId="{F7913352-3B6F-4D8B-967B-2942DDF925B1}" type="presParOf" srcId="{AC28A3CD-3EF2-494C-A047-752E09EBC04E}" destId="{FE9F3D2B-55D8-45A9-8227-2664B9B542BD}" srcOrd="0" destOrd="0" presId="urn:microsoft.com/office/officeart/2005/8/layout/orgChart1"/>
    <dgm:cxn modelId="{1FB1E703-38CB-467B-88AF-9A52BF89F8B2}" type="presParOf" srcId="{AC28A3CD-3EF2-494C-A047-752E09EBC04E}" destId="{E69E220D-6843-4165-8E7A-BB4F1A3551EC}" srcOrd="1" destOrd="0" presId="urn:microsoft.com/office/officeart/2005/8/layout/orgChart1"/>
    <dgm:cxn modelId="{A9782562-D379-4212-B0F6-B48D265C24FE}" type="presParOf" srcId="{D77C5533-B120-4F52-82BA-C58D6620A187}" destId="{B05BA0B1-8506-4B1F-99B4-1614457403DE}" srcOrd="1" destOrd="0" presId="urn:microsoft.com/office/officeart/2005/8/layout/orgChart1"/>
    <dgm:cxn modelId="{EA11B98B-9C66-4F61-8460-503C5FEC1E83}" type="presParOf" srcId="{D77C5533-B120-4F52-82BA-C58D6620A187}" destId="{3E81837F-07AD-455A-A968-C099A60246DF}" srcOrd="2" destOrd="0" presId="urn:microsoft.com/office/officeart/2005/8/layout/orgChart1"/>
    <dgm:cxn modelId="{B06D463C-C4C4-4C7F-9C47-E44BE9250291}" type="presParOf" srcId="{69C291F3-C9B5-4675-960F-E9ACAD179699}" destId="{02D8D7DC-925A-4B28-B013-BF40530DA842}" srcOrd="2" destOrd="0" presId="urn:microsoft.com/office/officeart/2005/8/layout/orgChart1"/>
    <dgm:cxn modelId="{EBF433D4-A751-4AFB-AAFB-62C6536F9805}" type="presParOf" srcId="{02D8D7DC-925A-4B28-B013-BF40530DA842}" destId="{99AE2B6A-B17E-4B1E-9020-7C0384CC51DB}" srcOrd="0" destOrd="0" presId="urn:microsoft.com/office/officeart/2005/8/layout/orgChart1"/>
    <dgm:cxn modelId="{4BB49F5F-8826-42B4-88B9-F95A1DA107B4}" type="presParOf" srcId="{02D8D7DC-925A-4B28-B013-BF40530DA842}" destId="{F712F054-81C8-42C4-A54F-7452F875AE1E}" srcOrd="1" destOrd="0" presId="urn:microsoft.com/office/officeart/2005/8/layout/orgChart1"/>
    <dgm:cxn modelId="{E5851FF6-C4B2-4000-991A-1D055D868D84}" type="presParOf" srcId="{F712F054-81C8-42C4-A54F-7452F875AE1E}" destId="{8FE2967C-79FF-4C7D-A9BE-D496D0CDB7CA}" srcOrd="0" destOrd="0" presId="urn:microsoft.com/office/officeart/2005/8/layout/orgChart1"/>
    <dgm:cxn modelId="{640405A3-69D3-451F-BB02-B7773699FB32}" type="presParOf" srcId="{8FE2967C-79FF-4C7D-A9BE-D496D0CDB7CA}" destId="{F4D9B4F6-A083-41DB-8ED5-FA6EDFA559FF}" srcOrd="0" destOrd="0" presId="urn:microsoft.com/office/officeart/2005/8/layout/orgChart1"/>
    <dgm:cxn modelId="{B35C9F9D-0F95-46E4-B1AB-8DCB338EB16C}" type="presParOf" srcId="{8FE2967C-79FF-4C7D-A9BE-D496D0CDB7CA}" destId="{AAD743E1-30E8-4D4C-AA32-ACF6B0BFCDF8}" srcOrd="1" destOrd="0" presId="urn:microsoft.com/office/officeart/2005/8/layout/orgChart1"/>
    <dgm:cxn modelId="{D5935DF4-6095-43CC-B696-7D7481C7E436}" type="presParOf" srcId="{F712F054-81C8-42C4-A54F-7452F875AE1E}" destId="{0F29FF88-D2DD-4510-9B4D-591D1DF8967A}" srcOrd="1" destOrd="0" presId="urn:microsoft.com/office/officeart/2005/8/layout/orgChart1"/>
    <dgm:cxn modelId="{62FE34FA-850E-4E85-BAA2-88DA667BD220}" type="presParOf" srcId="{F712F054-81C8-42C4-A54F-7452F875AE1E}" destId="{391D99F1-593D-479A-96E6-219E3708FE70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Школа 1\Рабочий стол\Копия Безымян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501090" cy="638023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500329"/>
          </a:xfrm>
        </p:spPr>
        <p:txBody>
          <a:bodyPr>
            <a:normAutofit/>
          </a:bodyPr>
          <a:lstStyle/>
          <a:p>
            <a:pPr algn="ctr"/>
            <a:r>
              <a:rPr lang="tt-RU" sz="5400" dirty="0" smtClean="0"/>
              <a:t>МБОУ “Большеключинская </a:t>
            </a:r>
            <a:r>
              <a:rPr lang="tt-RU" sz="5400" dirty="0" smtClean="0"/>
              <a:t>СОШ ЗМР </a:t>
            </a:r>
            <a:r>
              <a:rPr lang="tt-RU" sz="5400" dirty="0" smtClean="0"/>
              <a:t>РТ” 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6)Шефская работа </a:t>
            </a:r>
            <a:endParaRPr lang="ru-RU" dirty="0"/>
          </a:p>
        </p:txBody>
      </p:sp>
      <p:pic>
        <p:nvPicPr>
          <p:cNvPr id="4" name="Содержимое 3" descr="IMG_14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500174"/>
            <a:ext cx="4366223" cy="2911477"/>
          </a:xfrm>
          <a:prstGeom prst="rect">
            <a:avLst/>
          </a:prstGeom>
        </p:spPr>
      </p:pic>
      <p:pic>
        <p:nvPicPr>
          <p:cNvPr id="5" name="Рисунок 4" descr="SAM_09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2143116"/>
            <a:ext cx="3714744" cy="2786058"/>
          </a:xfrm>
          <a:prstGeom prst="rect">
            <a:avLst/>
          </a:prstGeom>
        </p:spPr>
      </p:pic>
      <p:pic>
        <p:nvPicPr>
          <p:cNvPr id="6" name="Содержимое 3" descr="IMG_00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571876"/>
            <a:ext cx="3947570" cy="2960677"/>
          </a:xfrm>
          <a:prstGeom prst="rect">
            <a:avLst/>
          </a:prstGeom>
        </p:spPr>
      </p:pic>
      <p:pic>
        <p:nvPicPr>
          <p:cNvPr id="7" name="Рисунок 6" descr="IMG_00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3786190"/>
            <a:ext cx="3786182" cy="2839636"/>
          </a:xfrm>
          <a:prstGeom prst="rect">
            <a:avLst/>
          </a:prstGeom>
        </p:spPr>
      </p:pic>
      <p:pic>
        <p:nvPicPr>
          <p:cNvPr id="9" name="Рисунок 8" descr="DSC050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1357298"/>
            <a:ext cx="4429156" cy="3321867"/>
          </a:xfrm>
          <a:prstGeom prst="rect">
            <a:avLst/>
          </a:prstGeom>
        </p:spPr>
      </p:pic>
      <p:pic>
        <p:nvPicPr>
          <p:cNvPr id="10" name="Рисунок 9" descr="IMG_145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57620" y="3357562"/>
            <a:ext cx="4786346" cy="31908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dirty="0" smtClean="0"/>
              <a:t>7)Тимуровская работа </a:t>
            </a:r>
            <a:endParaRPr lang="ru-RU" dirty="0"/>
          </a:p>
        </p:txBody>
      </p:sp>
      <p:pic>
        <p:nvPicPr>
          <p:cNvPr id="6" name="Содержимое 5" descr="LIyw14qr6w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428736"/>
            <a:ext cx="3692993" cy="2768601"/>
          </a:xfrm>
          <a:prstGeom prst="rect">
            <a:avLst/>
          </a:prstGeom>
        </p:spPr>
      </p:pic>
      <p:pic>
        <p:nvPicPr>
          <p:cNvPr id="7" name="Содержимое 3" descr="IMG_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928802"/>
            <a:ext cx="3497796" cy="2623347"/>
          </a:xfrm>
          <a:prstGeom prst="rect">
            <a:avLst/>
          </a:prstGeom>
        </p:spPr>
      </p:pic>
      <p:pic>
        <p:nvPicPr>
          <p:cNvPr id="8" name="Рисунок 7" descr="SAM_12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857628"/>
            <a:ext cx="3857620" cy="2893215"/>
          </a:xfrm>
          <a:prstGeom prst="rect">
            <a:avLst/>
          </a:prstGeom>
        </p:spPr>
      </p:pic>
      <p:pic>
        <p:nvPicPr>
          <p:cNvPr id="9" name="Рисунок 8" descr="SAM_12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214819"/>
            <a:ext cx="3524241" cy="2643181"/>
          </a:xfrm>
          <a:prstGeom prst="rect">
            <a:avLst/>
          </a:prstGeom>
        </p:spPr>
      </p:pic>
      <p:pic>
        <p:nvPicPr>
          <p:cNvPr id="10" name="Рисунок 9" descr="IMG_00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1428736"/>
            <a:ext cx="3571900" cy="2678925"/>
          </a:xfrm>
          <a:prstGeom prst="rect">
            <a:avLst/>
          </a:prstGeom>
        </p:spPr>
      </p:pic>
      <p:pic>
        <p:nvPicPr>
          <p:cNvPr id="11" name="Рисунок 10" descr="DSC0357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934" y="3696892"/>
            <a:ext cx="4214810" cy="3161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Обелиск </a:t>
            </a:r>
            <a:endParaRPr lang="ru-RU" dirty="0"/>
          </a:p>
        </p:txBody>
      </p:sp>
      <p:pic>
        <p:nvPicPr>
          <p:cNvPr id="4" name="Содержимое 3" descr="DSC042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500174"/>
            <a:ext cx="3500966" cy="2625725"/>
          </a:xfrm>
          <a:prstGeom prst="rect">
            <a:avLst/>
          </a:prstGeom>
        </p:spPr>
      </p:pic>
      <p:pic>
        <p:nvPicPr>
          <p:cNvPr id="5" name="Рисунок 4" descr="DSC042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500174"/>
            <a:ext cx="3071834" cy="2303876"/>
          </a:xfrm>
          <a:prstGeom prst="rect">
            <a:avLst/>
          </a:prstGeom>
        </p:spPr>
      </p:pic>
      <p:pic>
        <p:nvPicPr>
          <p:cNvPr id="6" name="Содержимое 3" descr="DSC042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4071942"/>
            <a:ext cx="3000396" cy="2250297"/>
          </a:xfrm>
          <a:prstGeom prst="rect">
            <a:avLst/>
          </a:prstGeom>
        </p:spPr>
      </p:pic>
      <p:pic>
        <p:nvPicPr>
          <p:cNvPr id="7" name="Рисунок 6" descr="DSC042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286256"/>
            <a:ext cx="3143272" cy="2357454"/>
          </a:xfrm>
          <a:prstGeom prst="rect">
            <a:avLst/>
          </a:prstGeom>
        </p:spPr>
      </p:pic>
      <p:pic>
        <p:nvPicPr>
          <p:cNvPr id="8" name="Рисунок 7" descr="DSC042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14612" y="2571744"/>
            <a:ext cx="3571868" cy="2678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8)Весенний бал </a:t>
            </a:r>
            <a:endParaRPr lang="ru-RU" dirty="0"/>
          </a:p>
        </p:txBody>
      </p:sp>
      <p:pic>
        <p:nvPicPr>
          <p:cNvPr id="4" name="Содержимое 3" descr="IMG_20140124_1556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00174"/>
            <a:ext cx="4539121" cy="2554287"/>
          </a:xfrm>
          <a:prstGeom prst="rect">
            <a:avLst/>
          </a:prstGeom>
        </p:spPr>
      </p:pic>
      <p:pic>
        <p:nvPicPr>
          <p:cNvPr id="5" name="Рисунок 4" descr="IMG_20140124_1549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4214818"/>
            <a:ext cx="4698990" cy="2643182"/>
          </a:xfrm>
          <a:prstGeom prst="rect">
            <a:avLst/>
          </a:prstGeom>
        </p:spPr>
      </p:pic>
      <p:pic>
        <p:nvPicPr>
          <p:cNvPr id="6" name="Рисунок 5" descr="LmAjuig5iu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965956"/>
            <a:ext cx="3857652" cy="2892044"/>
          </a:xfrm>
          <a:prstGeom prst="rect">
            <a:avLst/>
          </a:prstGeom>
        </p:spPr>
      </p:pic>
      <p:pic>
        <p:nvPicPr>
          <p:cNvPr id="7" name="Содержимое 3" descr="vsmvZyZq7U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00826" y="1857364"/>
            <a:ext cx="1684027" cy="2246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9) День учителя </a:t>
            </a:r>
            <a:endParaRPr lang="ru-RU" dirty="0"/>
          </a:p>
        </p:txBody>
      </p:sp>
      <p:pic>
        <p:nvPicPr>
          <p:cNvPr id="4" name="Содержимое 3" descr="DSC_32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428736"/>
            <a:ext cx="3728798" cy="2485865"/>
          </a:xfrm>
        </p:spPr>
      </p:pic>
      <p:pic>
        <p:nvPicPr>
          <p:cNvPr id="5" name="Рисунок 4" descr="DSC_32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500174"/>
            <a:ext cx="3428992" cy="2285994"/>
          </a:xfrm>
          <a:prstGeom prst="rect">
            <a:avLst/>
          </a:prstGeom>
        </p:spPr>
      </p:pic>
      <p:pic>
        <p:nvPicPr>
          <p:cNvPr id="6" name="Рисунок 5" descr="DSC_32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4000504"/>
            <a:ext cx="3571868" cy="2381245"/>
          </a:xfrm>
          <a:prstGeom prst="rect">
            <a:avLst/>
          </a:prstGeom>
        </p:spPr>
      </p:pic>
      <p:pic>
        <p:nvPicPr>
          <p:cNvPr id="7" name="Рисунок 6" descr="DSC_33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4071942"/>
            <a:ext cx="3429024" cy="2286016"/>
          </a:xfrm>
          <a:prstGeom prst="rect">
            <a:avLst/>
          </a:prstGeom>
        </p:spPr>
      </p:pic>
      <p:pic>
        <p:nvPicPr>
          <p:cNvPr id="8" name="Рисунок 7" descr="DSC_33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1428736"/>
            <a:ext cx="4000496" cy="2666997"/>
          </a:xfrm>
          <a:prstGeom prst="rect">
            <a:avLst/>
          </a:prstGeom>
        </p:spPr>
      </p:pic>
      <p:pic>
        <p:nvPicPr>
          <p:cNvPr id="9" name="Рисунок 8" descr="DSC_32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3786190"/>
            <a:ext cx="4357686" cy="2905124"/>
          </a:xfrm>
          <a:prstGeom prst="rect">
            <a:avLst/>
          </a:prstGeom>
        </p:spPr>
      </p:pic>
      <p:pic>
        <p:nvPicPr>
          <p:cNvPr id="10" name="Рисунок 9" descr="DSC_323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4876" y="3929066"/>
            <a:ext cx="3821901" cy="2547934"/>
          </a:xfrm>
          <a:prstGeom prst="rect">
            <a:avLst/>
          </a:prstGeom>
        </p:spPr>
      </p:pic>
      <p:pic>
        <p:nvPicPr>
          <p:cNvPr id="11" name="Рисунок 10" descr="DSC_322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86314" y="1357278"/>
            <a:ext cx="3643338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10) Выборы </a:t>
            </a:r>
            <a:endParaRPr lang="ru-RU" dirty="0"/>
          </a:p>
        </p:txBody>
      </p:sp>
      <p:pic>
        <p:nvPicPr>
          <p:cNvPr id="4" name="Содержимое 3" descr="DSC_31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214422"/>
            <a:ext cx="3300170" cy="2200113"/>
          </a:xfrm>
        </p:spPr>
      </p:pic>
      <p:pic>
        <p:nvPicPr>
          <p:cNvPr id="6" name="Рисунок 5" descr="DSC_32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3929066"/>
            <a:ext cx="3786182" cy="2524121"/>
          </a:xfrm>
          <a:prstGeom prst="rect">
            <a:avLst/>
          </a:prstGeom>
        </p:spPr>
      </p:pic>
      <p:pic>
        <p:nvPicPr>
          <p:cNvPr id="7" name="Рисунок 6" descr="DSC_32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714752"/>
            <a:ext cx="4286248" cy="2857499"/>
          </a:xfrm>
          <a:prstGeom prst="rect">
            <a:avLst/>
          </a:prstGeom>
        </p:spPr>
      </p:pic>
      <p:pic>
        <p:nvPicPr>
          <p:cNvPr id="8" name="Рисунок 7" descr="DSC_328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1000108"/>
            <a:ext cx="4036215" cy="2690810"/>
          </a:xfrm>
          <a:prstGeom prst="rect">
            <a:avLst/>
          </a:prstGeom>
        </p:spPr>
      </p:pic>
      <p:pic>
        <p:nvPicPr>
          <p:cNvPr id="9" name="Рисунок 8" descr="DSC_329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1071546"/>
            <a:ext cx="3857653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11)Радуга  талантов </a:t>
            </a:r>
            <a:endParaRPr lang="ru-RU" dirty="0"/>
          </a:p>
        </p:txBody>
      </p:sp>
      <p:pic>
        <p:nvPicPr>
          <p:cNvPr id="4" name="Содержимое 3" descr="SAM_03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428736"/>
            <a:ext cx="3569022" cy="2676767"/>
          </a:xfrm>
        </p:spPr>
      </p:pic>
      <p:pic>
        <p:nvPicPr>
          <p:cNvPr id="5" name="Рисунок 4" descr="SAM_03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357298"/>
            <a:ext cx="3357554" cy="2518166"/>
          </a:xfrm>
          <a:prstGeom prst="rect">
            <a:avLst/>
          </a:prstGeom>
        </p:spPr>
      </p:pic>
      <p:pic>
        <p:nvPicPr>
          <p:cNvPr id="6" name="Рисунок 5" descr="SAM_03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57628"/>
            <a:ext cx="4000495" cy="3000372"/>
          </a:xfrm>
          <a:prstGeom prst="rect">
            <a:avLst/>
          </a:prstGeom>
        </p:spPr>
      </p:pic>
      <p:pic>
        <p:nvPicPr>
          <p:cNvPr id="7" name="Рисунок 6" descr="SAM_03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9124" y="3964761"/>
            <a:ext cx="3857652" cy="2893239"/>
          </a:xfrm>
          <a:prstGeom prst="rect">
            <a:avLst/>
          </a:prstGeom>
        </p:spPr>
      </p:pic>
      <p:pic>
        <p:nvPicPr>
          <p:cNvPr id="8" name="Рисунок 7" descr="SAM_03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" y="1357298"/>
            <a:ext cx="4214809" cy="3161107"/>
          </a:xfrm>
          <a:prstGeom prst="rect">
            <a:avLst/>
          </a:prstGeom>
        </p:spPr>
      </p:pic>
      <p:pic>
        <p:nvPicPr>
          <p:cNvPr id="9" name="Рисунок 8" descr="SAM_034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0" y="1285860"/>
            <a:ext cx="3809995" cy="2857496"/>
          </a:xfrm>
          <a:prstGeom prst="rect">
            <a:avLst/>
          </a:prstGeom>
        </p:spPr>
      </p:pic>
      <p:pic>
        <p:nvPicPr>
          <p:cNvPr id="10" name="Рисунок 9" descr="SAM_035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57686" y="3714752"/>
            <a:ext cx="4190997" cy="3143248"/>
          </a:xfrm>
          <a:prstGeom prst="rect">
            <a:avLst/>
          </a:prstGeom>
        </p:spPr>
      </p:pic>
      <p:pic>
        <p:nvPicPr>
          <p:cNvPr id="11" name="Рисунок 10" descr="SAM_035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2844" y="3750471"/>
            <a:ext cx="4143372" cy="3107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9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1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5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7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12)Масленица</a:t>
            </a:r>
            <a:endParaRPr lang="ru-RU" dirty="0"/>
          </a:p>
        </p:txBody>
      </p:sp>
      <p:pic>
        <p:nvPicPr>
          <p:cNvPr id="4" name="Содержимое 3" descr="SAM_02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4140526" cy="3105395"/>
          </a:xfrm>
        </p:spPr>
      </p:pic>
      <p:pic>
        <p:nvPicPr>
          <p:cNvPr id="5" name="Рисунок 4" descr="SAM_02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1643050"/>
            <a:ext cx="3143268" cy="4191024"/>
          </a:xfrm>
          <a:prstGeom prst="rect">
            <a:avLst/>
          </a:prstGeom>
        </p:spPr>
      </p:pic>
      <p:pic>
        <p:nvPicPr>
          <p:cNvPr id="6" name="Рисунок 5" descr="SAM_02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4000504"/>
            <a:ext cx="3643306" cy="2732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7" y="1071546"/>
            <a:ext cx="6715173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этом году новые направления работы 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1)Организация классных команд КВН</a:t>
            </a:r>
            <a:endParaRPr lang="ru-RU" dirty="0"/>
          </a:p>
        </p:txBody>
      </p:sp>
      <p:pic>
        <p:nvPicPr>
          <p:cNvPr id="4" name="Содержимое 3" descr="DSC_33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00174"/>
            <a:ext cx="3500462" cy="2377154"/>
          </a:xfrm>
        </p:spPr>
      </p:pic>
      <p:pic>
        <p:nvPicPr>
          <p:cNvPr id="5" name="Рисунок 4" descr="IMG_20141126_1904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3786190"/>
            <a:ext cx="4929190" cy="2772669"/>
          </a:xfrm>
          <a:prstGeom prst="rect">
            <a:avLst/>
          </a:prstGeom>
        </p:spPr>
      </p:pic>
      <p:pic>
        <p:nvPicPr>
          <p:cNvPr id="6" name="Рисунок 5" descr="dVEcsbXFX6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1214422"/>
            <a:ext cx="3714776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Историческая справка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2)Организация консультации по предметам для слабоуспевающих учеников </a:t>
            </a:r>
            <a:endParaRPr lang="ru-RU" dirty="0"/>
          </a:p>
        </p:txBody>
      </p:sp>
      <p:pic>
        <p:nvPicPr>
          <p:cNvPr id="4" name="Содержимое 3" descr="DSC_31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2285993"/>
            <a:ext cx="3643338" cy="2428892"/>
          </a:xfrm>
        </p:spPr>
      </p:pic>
      <p:pic>
        <p:nvPicPr>
          <p:cNvPr id="5" name="Рисунок 4" descr="DSC_31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3286124"/>
            <a:ext cx="4572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3)Возрождение новой школьной газеты</a:t>
            </a:r>
            <a:endParaRPr lang="ru-RU" dirty="0"/>
          </a:p>
        </p:txBody>
      </p:sp>
      <p:pic>
        <p:nvPicPr>
          <p:cNvPr id="4" name="Содержимое 5" descr="DSC_329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0160" y="1935321"/>
            <a:ext cx="6583680" cy="438912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организации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6155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857364"/>
            <a:ext cx="6858049" cy="2123658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Традиционные мероприятия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itchFamily="66" charset="0"/>
              </a:rPr>
              <a:t>1)Организация новогодних праздников! </a:t>
            </a:r>
            <a:endParaRPr lang="ru-RU" dirty="0"/>
          </a:p>
        </p:txBody>
      </p:sp>
      <p:pic>
        <p:nvPicPr>
          <p:cNvPr id="4" name="Содержимое 3" descr="j2daig_D6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500174"/>
            <a:ext cx="3467237" cy="2310589"/>
          </a:xfrm>
        </p:spPr>
      </p:pic>
      <p:pic>
        <p:nvPicPr>
          <p:cNvPr id="5" name="Рисунок 4" descr="kM0MjHnkvF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1571612"/>
            <a:ext cx="2547927" cy="4010737"/>
          </a:xfrm>
          <a:prstGeom prst="rect">
            <a:avLst/>
          </a:prstGeom>
        </p:spPr>
      </p:pic>
      <p:pic>
        <p:nvPicPr>
          <p:cNvPr id="6" name="Рисунок 5" descr="QFj5hodM1J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3429000"/>
            <a:ext cx="4095549" cy="3070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2)Новогоднее</a:t>
            </a:r>
            <a:r>
              <a:rPr lang="ru-RU" dirty="0" smtClean="0"/>
              <a:t> </a:t>
            </a:r>
            <a:r>
              <a:rPr lang="ru-RU" dirty="0" smtClean="0">
                <a:latin typeface="Monotype Corsiva" pitchFamily="66" charset="0"/>
              </a:rPr>
              <a:t>оформление школы </a:t>
            </a:r>
            <a:endParaRPr lang="ru-RU" dirty="0"/>
          </a:p>
        </p:txBody>
      </p:sp>
      <p:pic>
        <p:nvPicPr>
          <p:cNvPr id="4" name="Содержимое 3" descr="DSC_31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571612"/>
            <a:ext cx="4371740" cy="2914493"/>
          </a:xfrm>
        </p:spPr>
      </p:pic>
      <p:pic>
        <p:nvPicPr>
          <p:cNvPr id="7" name="Рисунок 6" descr="OH2NhsbMuw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1571612"/>
            <a:ext cx="2214578" cy="5105500"/>
          </a:xfrm>
          <a:prstGeom prst="rect">
            <a:avLst/>
          </a:prstGeom>
        </p:spPr>
      </p:pic>
      <p:pic>
        <p:nvPicPr>
          <p:cNvPr id="8" name="Рисунок 7" descr="L5ao69ktpL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4000504"/>
            <a:ext cx="3751925" cy="2500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3)Защита уголков </a:t>
            </a:r>
            <a:endParaRPr lang="ru-RU" dirty="0"/>
          </a:p>
        </p:txBody>
      </p:sp>
      <p:pic>
        <p:nvPicPr>
          <p:cNvPr id="4" name="Содержимое 3" descr="SAM_32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428736"/>
            <a:ext cx="3843852" cy="2882889"/>
          </a:xfrm>
          <a:prstGeom prst="rect">
            <a:avLst/>
          </a:prstGeom>
        </p:spPr>
      </p:pic>
      <p:pic>
        <p:nvPicPr>
          <p:cNvPr id="5" name="Рисунок 4" descr="SAM_32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571612"/>
            <a:ext cx="3714776" cy="2786082"/>
          </a:xfrm>
          <a:prstGeom prst="rect">
            <a:avLst/>
          </a:prstGeom>
        </p:spPr>
      </p:pic>
      <p:pic>
        <p:nvPicPr>
          <p:cNvPr id="7" name="Рисунок 6" descr="IMG_20140930_1419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357694"/>
            <a:ext cx="4214810" cy="2370831"/>
          </a:xfrm>
          <a:prstGeom prst="rect">
            <a:avLst/>
          </a:prstGeom>
        </p:spPr>
      </p:pic>
      <p:pic>
        <p:nvPicPr>
          <p:cNvPr id="8" name="Содержимое 3" descr="SAM_32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3857628"/>
            <a:ext cx="3780881" cy="2835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4)Аукцион идей </a:t>
            </a:r>
            <a:endParaRPr lang="ru-RU" dirty="0"/>
          </a:p>
        </p:txBody>
      </p:sp>
      <p:pic>
        <p:nvPicPr>
          <p:cNvPr id="4" name="Содержимое 3" descr="IMG_20141126_1824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428736"/>
            <a:ext cx="4919970" cy="2768601"/>
          </a:xfrm>
          <a:prstGeom prst="rect">
            <a:avLst/>
          </a:prstGeom>
        </p:spPr>
      </p:pic>
      <p:pic>
        <p:nvPicPr>
          <p:cNvPr id="5" name="Содержимое 5" descr="IMG_20141126_1808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1857364"/>
            <a:ext cx="2286016" cy="3887859"/>
          </a:xfrm>
          <a:prstGeom prst="rect">
            <a:avLst/>
          </a:prstGeom>
        </p:spPr>
      </p:pic>
      <p:pic>
        <p:nvPicPr>
          <p:cNvPr id="6" name="Рисунок 5" descr="IMG_20141126_1825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4165698"/>
            <a:ext cx="4786314" cy="2692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5)Осенний балл </a:t>
            </a:r>
            <a:endParaRPr lang="ru-RU" dirty="0"/>
          </a:p>
        </p:txBody>
      </p:sp>
      <p:pic>
        <p:nvPicPr>
          <p:cNvPr id="4" name="Содержимое 3" descr="IMG_20140214_1754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71612"/>
            <a:ext cx="4021454" cy="2262982"/>
          </a:xfrm>
          <a:prstGeom prst="rect">
            <a:avLst/>
          </a:prstGeom>
        </p:spPr>
      </p:pic>
      <p:pic>
        <p:nvPicPr>
          <p:cNvPr id="5" name="Содержимое 3" descr="SAM_06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4214818"/>
            <a:ext cx="3137939" cy="2353454"/>
          </a:xfrm>
          <a:prstGeom prst="rect">
            <a:avLst/>
          </a:prstGeom>
        </p:spPr>
      </p:pic>
      <p:pic>
        <p:nvPicPr>
          <p:cNvPr id="6" name="Рисунок 5" descr="IMG_20140214_1753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500174"/>
            <a:ext cx="2692306" cy="4786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</TotalTime>
  <Words>73</Words>
  <PresentationFormat>Экран (4:3)</PresentationFormat>
  <Paragraphs>25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МБОУ “Большеключинская СОШ ЗМР РТ” </vt:lpstr>
      <vt:lpstr>Историческая справка</vt:lpstr>
      <vt:lpstr>Структура организации</vt:lpstr>
      <vt:lpstr>Слайд 4</vt:lpstr>
      <vt:lpstr>1)Организация новогодних праздников! </vt:lpstr>
      <vt:lpstr>2)Новогоднее оформление школы </vt:lpstr>
      <vt:lpstr>3)Защита уголков </vt:lpstr>
      <vt:lpstr>4)Аукцион идей </vt:lpstr>
      <vt:lpstr>5)Осенний балл </vt:lpstr>
      <vt:lpstr>6)Шефская работа </vt:lpstr>
      <vt:lpstr>7)Тимуровская работа </vt:lpstr>
      <vt:lpstr>Обелиск </vt:lpstr>
      <vt:lpstr>8)Весенний бал </vt:lpstr>
      <vt:lpstr>9) День учителя </vt:lpstr>
      <vt:lpstr>10) Выборы </vt:lpstr>
      <vt:lpstr>11)Радуга  талантов </vt:lpstr>
      <vt:lpstr>12)Масленица</vt:lpstr>
      <vt:lpstr>Слайд 18</vt:lpstr>
      <vt:lpstr>1)Организация классных команд КВН</vt:lpstr>
      <vt:lpstr>2)Организация консультации по предметам для слабоуспевающих учеников </vt:lpstr>
      <vt:lpstr>3)Возрождение новой школьной газеты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Большеключинская СОШ ЗМР РТ </dc:title>
  <cp:lastModifiedBy>компьютер3</cp:lastModifiedBy>
  <cp:revision>5</cp:revision>
  <dcterms:modified xsi:type="dcterms:W3CDTF">2014-12-16T05:32:35Z</dcterms:modified>
</cp:coreProperties>
</file>